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93" d="100"/>
          <a:sy n="93" d="100"/>
        </p:scale>
        <p:origin x="21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388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20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65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68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916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18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2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97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71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787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5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7C84D-B0AD-AA43-9D3C-803F76DD06B1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AC237-D67A-8A43-9508-697C186D1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56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FF6D69-9274-EA42-B2EF-29599F79A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3052049"/>
            <a:ext cx="4457700" cy="303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071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0616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6C82D2-B1BA-9D48-85EE-CD6D20D2F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5911"/>
            <a:ext cx="6858000" cy="419217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D09C7DB-5CA4-2B42-BA66-E388A28F6F55}"/>
              </a:ext>
            </a:extLst>
          </p:cNvPr>
          <p:cNvSpPr/>
          <p:nvPr/>
        </p:nvSpPr>
        <p:spPr>
          <a:xfrm>
            <a:off x="4738957" y="3109860"/>
            <a:ext cx="1941815" cy="2889607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4215376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9D77A8-7F4A-DB45-8C3F-0AF02A1CC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0251"/>
            <a:ext cx="6858000" cy="32465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4C6737-3FC5-1046-987A-585ADF6BF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46829"/>
            <a:ext cx="6858000" cy="317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807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483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0E7A74-EC6A-8443-BF65-3DAC492EA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0437"/>
            <a:ext cx="6858000" cy="468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44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B8E607-569B-F545-9991-9997A15FC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5981"/>
            <a:ext cx="6858000" cy="469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070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725F1E-1561-0A4C-9697-5121FC12F8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2380295"/>
            <a:ext cx="6858000" cy="438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77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F7341C-CF10-B447-BE79-45E184EA2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2912"/>
            <a:ext cx="6858000" cy="471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724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2551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1062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1BBC5C-7D21-0F4E-91F5-81B52A46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1137"/>
            <a:ext cx="6858000" cy="474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42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F99116-1FC7-B54C-8652-60BE9ACE0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5834"/>
            <a:ext cx="6858000" cy="475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20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71F456-47D7-2F42-BA74-DF1666C4C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4563"/>
            <a:ext cx="6858000" cy="471487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C692484-B160-4D4D-B1DB-06D8E2E376A6}"/>
              </a:ext>
            </a:extLst>
          </p:cNvPr>
          <p:cNvSpPr/>
          <p:nvPr/>
        </p:nvSpPr>
        <p:spPr>
          <a:xfrm>
            <a:off x="4869951" y="2214564"/>
            <a:ext cx="1988050" cy="472498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464319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53EBD4-F7FC-EA4D-B8C7-BB9BEE9D7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7892"/>
            <a:ext cx="6858000" cy="284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63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</TotalTime>
  <Words>0</Words>
  <Application>Microsoft Macintosh PowerPoint</Application>
  <PresentationFormat>Letter Paper (8.5x11 in)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Jeff Burtenshaw</dc:creator>
  <cp:keywords/>
  <dc:description/>
  <cp:lastModifiedBy>Jeff Burtenshaw</cp:lastModifiedBy>
  <cp:revision>7</cp:revision>
  <cp:lastPrinted>2022-03-25T17:57:04Z</cp:lastPrinted>
  <dcterms:created xsi:type="dcterms:W3CDTF">2022-03-25T16:58:48Z</dcterms:created>
  <dcterms:modified xsi:type="dcterms:W3CDTF">2022-03-25T18:00:01Z</dcterms:modified>
  <cp:category/>
</cp:coreProperties>
</file>

<file path=docProps/thumbnail.jpeg>
</file>